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D3C38-EB3A-6F58-D87A-BBFF66AE9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CF3F48-4E25-ABB9-2A27-0C4070273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519A1-0A99-B52A-D39F-1741FFC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4E06F-6763-EA62-3C02-F0ACBE043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E6B2F-42D6-9362-4294-FA497093C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1376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1660E-1269-C817-98E4-7FB6F6671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B8C24-CD3E-1CB5-163F-F08C3A002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E2A3A-557E-F2E9-B114-7D70310E8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6497D-E9F4-8168-48A7-FCC9A82E5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561E-9399-9542-F9A9-0184D7EF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9498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F9B0-FCD6-9F8C-0376-8219F248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5FD42-258C-503F-8FC6-A610B9C79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8EECD-1855-FC58-CCA7-5ADEE526D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A70D8-D264-FCD3-D204-585680CB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5A6A7-6FCA-2B6E-49E7-7096BE12F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98831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F33B3-70B8-986F-CB8E-33005ABD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1181F-C9A9-668F-4EB3-D96E7C9A2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F3FACF-BB11-14E2-4D10-E59FEB73F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C0E6C-F898-0CFE-F86E-9E4D55B78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EDEAD2-57C8-3CF9-BAF0-77A9620A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79980-4826-E0B1-6C26-457F499B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96647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1A94B-99CF-A435-9CEC-016D553EF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37D310-8A03-D6A4-1383-211638494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9AC058-0AE7-B433-35D1-836597182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1FA0E-5E66-41F7-1B03-7CF25868BC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5CD6AC-526B-0675-21D2-EA13D0B96F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F4C34B-3D19-6C29-D27C-A5187AC9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8C88D4-DCE3-F5A0-C415-E022256B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47FA2D-C3B8-A9F7-C2C9-841ECF769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2193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36D6C-D1D3-2B5A-C263-F78DE82A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31834F-C944-85ED-3B61-CD06AF13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B5AC-D2D1-DF02-B06C-0E70F7738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CEBCC6-EDB1-9C11-9992-EF5FFA68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6721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1DDA62-A2D5-3B17-4D01-EB284C6EC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140597-04A8-D14E-2ABA-28F6EF5C7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FD534-D2DB-7D80-CD31-65B8B6890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0933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6FFFD-E119-5236-08EC-65E2F87CB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E5EF0-E259-8D7D-597C-820215093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F4021-591A-3D73-3935-612E8BAAD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BB577-75BB-35B2-8367-DC5641647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01635-6012-CD55-FEB1-4A9484F33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63FED-F159-189E-0C08-150A50A78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6620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2B4C9-D26D-9C98-580C-5F4AA0F6C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00D17D-E3DE-34F3-EBDA-CB4807D7B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61319-A73C-AC73-6F05-2C898E4E4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558A1-33A3-0743-FE78-95E9081D9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108D-819D-F371-5A11-0173AE24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EF6C75-B7FF-A92B-6416-B2B7C100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1379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5967-3A47-27F3-4E39-92D8E7230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4626CA-E3EC-5696-C0AB-D1934A26E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5EDD4-6FC1-887E-0034-16098ACB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211F8-F919-2A72-3A87-725BF0F0F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54F73-8D14-76E3-70A8-C82BC7AFD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04708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18FA92-7D52-CFC0-216B-832A5841F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E16B6C-B146-4F79-581A-5D9C97025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829F0-259E-C10E-18AD-41EF1AE67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BCB93-174F-3EE6-C40A-EE8873004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A837F-1F8A-E8F8-A7E2-74CB1AD3E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249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319A2-C336-C6FA-4421-FDA0C508E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3C7DC-29BD-9B11-5A1E-596350306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6EBE6-B607-C21F-4B5E-BA974DAB0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01F816-186F-4145-81B6-5840D3A582FB}" type="datetimeFigureOut">
              <a:rPr lang="en-SG" smtClean="0"/>
              <a:t>12/8/2024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4EF77-0048-106B-D199-4C6639D4A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E033C-6CA8-2D91-9361-686261B75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02B6A6-CA5D-41CA-A711-2DEAACBE7B1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055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5A409B6-FB5D-0900-05F1-0D66F7CA6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SG" dirty="0"/>
              <a:t>By: Sota Staircase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8BFC3CE-67C9-E8F4-3D02-5B78E7C537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SG" dirty="0"/>
              <a:t>Running Late</a:t>
            </a:r>
          </a:p>
        </p:txBody>
      </p:sp>
    </p:spTree>
    <p:extLst>
      <p:ext uri="{BB962C8B-B14F-4D97-AF65-F5344CB8AC3E}">
        <p14:creationId xmlns:p14="http://schemas.microsoft.com/office/powerpoint/2010/main" val="1319054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A6C9B-3899-B043-7A1D-D85D92109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3RT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0B148-6852-3977-C635-1192A5470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7694"/>
            <a:ext cx="10515600" cy="9105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SG" sz="6000" dirty="0"/>
              <a:t>Unity Live Demo</a:t>
            </a:r>
          </a:p>
        </p:txBody>
      </p:sp>
    </p:spTree>
    <p:extLst>
      <p:ext uri="{BB962C8B-B14F-4D97-AF65-F5344CB8AC3E}">
        <p14:creationId xmlns:p14="http://schemas.microsoft.com/office/powerpoint/2010/main" val="272380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1EB5B-8F9E-F57C-7FF2-5C3D737C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DUX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4C289-6319-F67C-F172-4F943CBEE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359" y="2702870"/>
            <a:ext cx="10515600" cy="89663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SG" sz="6000" dirty="0"/>
              <a:t>Figma Live Demo</a:t>
            </a:r>
          </a:p>
        </p:txBody>
      </p:sp>
    </p:spTree>
    <p:extLst>
      <p:ext uri="{BB962C8B-B14F-4D97-AF65-F5344CB8AC3E}">
        <p14:creationId xmlns:p14="http://schemas.microsoft.com/office/powerpoint/2010/main" val="233912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33E54-DA1F-C5A5-352B-6093642FC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I3E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368F8-BC4D-5B33-337F-B22B2499D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598" y="3082053"/>
            <a:ext cx="10515600" cy="80589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SG" sz="6000" dirty="0"/>
              <a:t>Unity Live Demo</a:t>
            </a:r>
          </a:p>
        </p:txBody>
      </p:sp>
    </p:spTree>
    <p:extLst>
      <p:ext uri="{BB962C8B-B14F-4D97-AF65-F5344CB8AC3E}">
        <p14:creationId xmlns:p14="http://schemas.microsoft.com/office/powerpoint/2010/main" val="3982731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5991-59FE-3B5A-F870-4CD0B4F16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STLD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51C24-C40A-1223-FD1F-A5AB66A34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60446"/>
            <a:ext cx="10515600" cy="95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SG" sz="6000" dirty="0"/>
              <a:t>Unity Live Demo</a:t>
            </a:r>
          </a:p>
        </p:txBody>
      </p:sp>
    </p:spTree>
    <p:extLst>
      <p:ext uri="{BB962C8B-B14F-4D97-AF65-F5344CB8AC3E}">
        <p14:creationId xmlns:p14="http://schemas.microsoft.com/office/powerpoint/2010/main" val="3281076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0EC4-4AEC-B397-EBED-AEC12E980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06747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22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Running Late</vt:lpstr>
      <vt:lpstr>3RT</vt:lpstr>
      <vt:lpstr>DUX</vt:lpstr>
      <vt:lpstr>I3E</vt:lpstr>
      <vt:lpstr>STLD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Sippy</dc:creator>
  <cp:lastModifiedBy>Sippy</cp:lastModifiedBy>
  <cp:revision>3</cp:revision>
  <dcterms:created xsi:type="dcterms:W3CDTF">2024-08-12T05:07:12Z</dcterms:created>
  <dcterms:modified xsi:type="dcterms:W3CDTF">2024-08-12T05:16:31Z</dcterms:modified>
</cp:coreProperties>
</file>